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6"/>
  </p:handoutMasterIdLst>
  <p:sldIdLst>
    <p:sldId id="288" r:id="rId3"/>
    <p:sldId id="333" r:id="rId4"/>
    <p:sldId id="295" r:id="rId5"/>
    <p:sldId id="296" r:id="rId6"/>
    <p:sldId id="291" r:id="rId8"/>
    <p:sldId id="293" r:id="rId9"/>
    <p:sldId id="385" r:id="rId10"/>
    <p:sldId id="386" r:id="rId11"/>
    <p:sldId id="387" r:id="rId12"/>
    <p:sldId id="343" r:id="rId13"/>
    <p:sldId id="388" r:id="rId14"/>
    <p:sldId id="389" r:id="rId15"/>
    <p:sldId id="390" r:id="rId16"/>
    <p:sldId id="355" r:id="rId17"/>
    <p:sldId id="391" r:id="rId18"/>
    <p:sldId id="392" r:id="rId19"/>
    <p:sldId id="393" r:id="rId20"/>
    <p:sldId id="394" r:id="rId21"/>
    <p:sldId id="395" r:id="rId22"/>
    <p:sldId id="396" r:id="rId23"/>
    <p:sldId id="397" r:id="rId24"/>
    <p:sldId id="356" r:id="rId25"/>
    <p:sldId id="339" r:id="rId26"/>
    <p:sldId id="399" r:id="rId27"/>
    <p:sldId id="400" r:id="rId28"/>
    <p:sldId id="401" r:id="rId29"/>
    <p:sldId id="402" r:id="rId30"/>
    <p:sldId id="346" r:id="rId31"/>
    <p:sldId id="357" r:id="rId32"/>
    <p:sldId id="349" r:id="rId33"/>
    <p:sldId id="321" r:id="rId34"/>
    <p:sldId id="359" r:id="rId35"/>
    <p:sldId id="358" r:id="rId36"/>
    <p:sldId id="350" r:id="rId37"/>
    <p:sldId id="351" r:id="rId38"/>
    <p:sldId id="360" r:id="rId39"/>
    <p:sldId id="323" r:id="rId40"/>
    <p:sldId id="324" r:id="rId41"/>
    <p:sldId id="328" r:id="rId42"/>
    <p:sldId id="361" r:id="rId43"/>
    <p:sldId id="362" r:id="rId44"/>
    <p:sldId id="326" r:id="rId45"/>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23"/>
        <p:guide pos="38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环境：政治环境、社会环境、自然环境；</a:t>
            </a:r>
            <a:endParaRPr lang="zh-CN" altLang="en-US"/>
          </a:p>
          <a:p>
            <a:r>
              <a:rPr lang="zh-CN" altLang="en-US"/>
              <a:t>管理知识和素养：财务、融资、销售、运营、合同、制造、供应链、战术和战略规划、组织结构、人事管理等</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PMBOK是Project Management Body Of Knowledge的缩写， 指项目管理知识体系的意思，具体是美国项目管理协会（PMI）对项目管理所需的知识、技能和工具进行的概括性描述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北京举办</a:t>
            </a:r>
            <a:r>
              <a:rPr lang="en-US" altLang="zh-CN" sz="2800" dirty="0"/>
              <a:t>2022</a:t>
            </a:r>
            <a:r>
              <a:rPr lang="zh-CN" altLang="en-US" sz="2800" dirty="0"/>
              <a:t>冬奥会；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739005"/>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en-US" altLang="zh-CN" sz="2400" dirty="0">
                <a:solidFill>
                  <a:schemeClr val="tx2"/>
                </a:solidFill>
                <a:sym typeface="+mn-ea"/>
              </a:rPr>
              <a:t>Project Management Body Of Knowledge</a:t>
            </a:r>
            <a:r>
              <a:rPr lang="en-US" altLang="zh-CN" sz="2400" dirty="0">
                <a:solidFill>
                  <a:schemeClr val="tx2"/>
                </a:solidFill>
              </a:rPr>
              <a:t>）的研究</a:t>
            </a:r>
            <a:endParaRPr lang="en-US" altLang="zh-CN"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br>
              <a:rPr lang="zh-CN" altLang="en-US" sz="2400" dirty="0">
                <a:latin typeface="Arial" panose="020B0604020202020204" pitchFamily="34" charset="0"/>
              </a:rPr>
            </a:br>
            <a:r>
              <a:rPr lang="zh-CN" altLang="en-US" sz="2400" dirty="0">
                <a:latin typeface="Arial" panose="020B0604020202020204" pitchFamily="34" charset="0"/>
              </a:rPr>
              <a:t>官网：https://www.pmi.org/</a:t>
            </a:r>
            <a:endParaRPr lang="zh-CN" altLang="en-US"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2017</a:t>
            </a:r>
            <a:r>
              <a:rPr lang="zh-CN" altLang="en-US" sz="2400" dirty="0"/>
              <a:t>年</a:t>
            </a:r>
            <a:r>
              <a:rPr lang="en-US" altLang="zh-CN" sz="2400" dirty="0"/>
              <a:t>,3</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761,905</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960495"/>
            <a:ext cx="5431790" cy="2172970"/>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t>http://www.ruankao.org.cn/introduction/zgsz</a:t>
            </a:r>
            <a:endParaRPr lang="en-US" altLang="zh-CN"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1"/>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8851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Java</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阅读教材第一、二章（重点阅读第一章），不懂的地方小组讨论，解决不了的可以课下提出问题；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4086</Words>
  <Application>WPS 演示</Application>
  <PresentationFormat>全屏显示(4:3)</PresentationFormat>
  <Paragraphs>414</Paragraphs>
  <Slides>42</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394</cp:revision>
  <dcterms:created xsi:type="dcterms:W3CDTF">2007-11-27T23:54:00Z</dcterms:created>
  <dcterms:modified xsi:type="dcterms:W3CDTF">2020-02-19T08:19:31Z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